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1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60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17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930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16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29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9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9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8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1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2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0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7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2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185D9-2B24-4DA1-BDC7-2F89D9EACD0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02DBBF-E6FA-420A-9EC9-1C1C670FD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A6BE46-EF8D-4E1D-804F-80A24359A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04" y="1122363"/>
            <a:ext cx="9144000" cy="14545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Мастер-класс «Ракета»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78925A5-3A0D-4029-B9EE-FBDF34843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892" y="2996252"/>
            <a:ext cx="8787740" cy="3048288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Работа с нетрадиционными материалами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Область: «Художественно-эстетическая»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Подготовила: Петрова Ольга Валентиновна</a:t>
            </a:r>
          </a:p>
          <a:p>
            <a:r>
              <a:rPr lang="ru-RU" dirty="0">
                <a:solidFill>
                  <a:srgbClr val="002060"/>
                </a:solidFill>
              </a:rPr>
              <a:t>Воспитатель высшей категории</a:t>
            </a:r>
          </a:p>
          <a:p>
            <a:r>
              <a:rPr lang="ru-RU" dirty="0">
                <a:solidFill>
                  <a:srgbClr val="002060"/>
                </a:solidFill>
              </a:rPr>
              <a:t>МБДОУ д/с «Солнышко»</a:t>
            </a:r>
          </a:p>
          <a:p>
            <a:r>
              <a:rPr lang="ru-RU" dirty="0">
                <a:solidFill>
                  <a:srgbClr val="002060"/>
                </a:solidFill>
              </a:rPr>
              <a:t>г.Зубцов Тверская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78131636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0F3EB9-86C6-4EE1-8D57-958892008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890" y="296882"/>
            <a:ext cx="9630889" cy="6246421"/>
          </a:xfrm>
        </p:spPr>
        <p:txBody>
          <a:bodyPr>
            <a:noAutofit/>
          </a:bodyPr>
          <a:lstStyle/>
          <a:p>
            <a:pPr algn="ctr"/>
            <a:r>
              <a:rPr lang="ru-RU" sz="3800" dirty="0"/>
              <a:t>К празднику «День защитника Отечества» дети сделали ракеты для своих пап.</a:t>
            </a:r>
            <a:br>
              <a:rPr lang="ru-RU" sz="3800" dirty="0"/>
            </a:br>
            <a:r>
              <a:rPr lang="ru-RU" sz="3800" dirty="0"/>
              <a:t>Для изготовления «ракеты» необходим следующий материал: картон, карандаш, ножницы, строительная подложка толщиной 8мм, бумажные или тканевые ленточки толщиной 0,5-1см, клей</a:t>
            </a:r>
            <a:br>
              <a:rPr lang="ru-RU" sz="3800" dirty="0"/>
            </a:br>
            <a:r>
              <a:rPr lang="ru-RU" sz="3800" dirty="0"/>
              <a:t/>
            </a:r>
            <a:br>
              <a:rPr lang="ru-RU" sz="3800" dirty="0"/>
            </a:br>
            <a:r>
              <a:rPr lang="ru-RU" sz="3800" dirty="0"/>
              <a:t>Этапы работы: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755225-89F8-4111-BE15-ACF8B2E56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958940"/>
            <a:ext cx="9144000" cy="237507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49957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F1CDB-6B39-4992-9253-429167A8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 картона сделать трафарет «ракеты» (форма, размер по желанию)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4759EFC-B195-49E4-A5C1-25CC7A16D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88" y="1930400"/>
            <a:ext cx="6114853" cy="4586140"/>
          </a:xfrm>
        </p:spPr>
      </p:pic>
    </p:spTree>
    <p:extLst>
      <p:ext uri="{BB962C8B-B14F-4D97-AF65-F5344CB8AC3E}">
        <p14:creationId xmlns:p14="http://schemas.microsoft.com/office/powerpoint/2010/main" val="18671371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31BA41-63F6-4099-9895-834ED680C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Наложить трафарет на строительную подложку и обвести по контуру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2D92096-39B3-421A-A06F-C3CB8463E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94" y="1930400"/>
            <a:ext cx="6233607" cy="4675206"/>
          </a:xfrm>
        </p:spPr>
      </p:pic>
    </p:spTree>
    <p:extLst>
      <p:ext uri="{BB962C8B-B14F-4D97-AF65-F5344CB8AC3E}">
        <p14:creationId xmlns:p14="http://schemas.microsoft.com/office/powerpoint/2010/main" val="94175825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E43E61-C3A7-4615-8E31-3737A2BF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Вырезать по контуру, сделать прорези внутри ракеты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59DA78F-EB3D-463F-A08C-434B2006F0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4" y="2532657"/>
            <a:ext cx="4926526" cy="369489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1059061-A86A-4B6D-8990-08946AE1F3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2" y="2555749"/>
            <a:ext cx="4926526" cy="3694894"/>
          </a:xfrm>
        </p:spPr>
      </p:pic>
    </p:spTree>
    <p:extLst>
      <p:ext uri="{BB962C8B-B14F-4D97-AF65-F5344CB8AC3E}">
        <p14:creationId xmlns:p14="http://schemas.microsoft.com/office/powerpoint/2010/main" val="279278867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4CD178-059E-464F-8966-4223F8E5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Отрезать ленточки необходимой длины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75A3B6D-5561-42BD-967D-8015B11E8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13" y="2018084"/>
            <a:ext cx="6043601" cy="4532701"/>
          </a:xfrm>
        </p:spPr>
      </p:pic>
    </p:spTree>
    <p:extLst>
      <p:ext uri="{BB962C8B-B14F-4D97-AF65-F5344CB8AC3E}">
        <p14:creationId xmlns:p14="http://schemas.microsoft.com/office/powerpoint/2010/main" val="260644853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6F19E-DC0B-4638-ACE9-046DB632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Вставить ленточки в прорези в шахматном порядке. Поклеить концы ленточек клеевым карандашом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1FF2D50-0ABB-4648-9728-230411DCD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93" y="2184339"/>
            <a:ext cx="6065293" cy="4548970"/>
          </a:xfrm>
        </p:spPr>
      </p:pic>
    </p:spTree>
    <p:extLst>
      <p:ext uri="{BB962C8B-B14F-4D97-AF65-F5344CB8AC3E}">
        <p14:creationId xmlns:p14="http://schemas.microsoft.com/office/powerpoint/2010/main" val="308493392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6F10C0-D5C7-43B4-963D-AA164F3B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Ракеты готовы к взлету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2684D02-BDD5-4DC5-8BA0-6C1C56406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86" y="1400567"/>
            <a:ext cx="6886309" cy="5164732"/>
          </a:xfrm>
        </p:spPr>
      </p:pic>
    </p:spTree>
    <p:extLst>
      <p:ext uri="{BB962C8B-B14F-4D97-AF65-F5344CB8AC3E}">
        <p14:creationId xmlns:p14="http://schemas.microsoft.com/office/powerpoint/2010/main" val="421630751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30E7B9-E8F9-4CA5-8C77-B5AEB016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35" y="2464460"/>
            <a:ext cx="10319657" cy="1320800"/>
          </a:xfrm>
        </p:spPr>
        <p:txBody>
          <a:bodyPr>
            <a:noAutofit/>
          </a:bodyPr>
          <a:lstStyle/>
          <a:p>
            <a:r>
              <a:rPr lang="ru-RU" sz="72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560372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99</Words>
  <Application>Microsoft Office PowerPoint</Application>
  <PresentationFormat>Произвольный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Мастер-класс «Ракета» </vt:lpstr>
      <vt:lpstr>К празднику «День защитника Отечества» дети сделали ракеты для своих пап. Для изготовления «ракеты» необходим следующий материал: картон, карандаш, ножницы, строительная подложка толщиной 8мм, бумажные или тканевые ленточки толщиной 0,5-1см, клей  Этапы работы:</vt:lpstr>
      <vt:lpstr>Из картона сделать трафарет «ракеты» (форма, размер по желанию)</vt:lpstr>
      <vt:lpstr>Наложить трафарет на строительную подложку и обвести по контуру</vt:lpstr>
      <vt:lpstr>Вырезать по контуру, сделать прорези внутри ракеты</vt:lpstr>
      <vt:lpstr>Отрезать ленточки необходимой длины</vt:lpstr>
      <vt:lpstr>Вставить ленточки в прорези в шахматном порядке. Поклеить концы ленточек клеевым карандашом</vt:lpstr>
      <vt:lpstr>Ракеты готовы к взлету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«Ракета»</dc:title>
  <dc:creator>L</dc:creator>
  <cp:lastModifiedBy>ASER</cp:lastModifiedBy>
  <cp:revision>4</cp:revision>
  <dcterms:created xsi:type="dcterms:W3CDTF">2018-02-15T08:54:41Z</dcterms:created>
  <dcterms:modified xsi:type="dcterms:W3CDTF">2018-02-20T08:52:03Z</dcterms:modified>
</cp:coreProperties>
</file>